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8" r:id="rId12"/>
    <p:sldId id="269" r:id="rId13"/>
    <p:sldId id="268" r:id="rId14"/>
    <p:sldId id="276" r:id="rId15"/>
    <p:sldId id="271" r:id="rId16"/>
    <p:sldId id="267" r:id="rId17"/>
    <p:sldId id="270" r:id="rId18"/>
    <p:sldId id="272" r:id="rId19"/>
    <p:sldId id="277" r:id="rId20"/>
    <p:sldId id="273" r:id="rId21"/>
    <p:sldId id="275" r:id="rId22"/>
    <p:sldId id="274" r:id="rId23"/>
    <p:sldId id="279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7C6C-1167-448E-A3CA-916848287C6A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E7862-6C20-4546-8094-47569FE0EE2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D1DB7-FEBB-499D-A943-F03D2E10AC4E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875A-2B67-41DB-B664-823B9AB14D2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875A-2B67-41DB-B664-823B9AB14D2D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50C298-993C-4AA9-BCE8-D52A6DE215ED}" type="datetimeFigureOut">
              <a:rPr lang="sl-SI" smtClean="0"/>
              <a:pPr/>
              <a:t>15.11.2010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0777DA-1949-4783-9338-D7714C764BE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l-SI" dirty="0" smtClean="0"/>
              <a:t>RAZKOŠJE ČUSTEV</a:t>
            </a:r>
            <a:br>
              <a:rPr lang="sl-SI" dirty="0" smtClean="0"/>
            </a:br>
            <a:r>
              <a:rPr lang="sl-SI" sz="2800" dirty="0" smtClean="0"/>
              <a:t>ČUSTVA V TUJIH JEZIKIH</a:t>
            </a:r>
            <a:endParaRPr lang="sl-SI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sl-SI" dirty="0" smtClean="0"/>
              <a:t>PRVA GIMNAZIJA MARIBOR</a:t>
            </a:r>
          </a:p>
          <a:p>
            <a:r>
              <a:rPr lang="sl-SI" sz="2000" dirty="0" smtClean="0"/>
              <a:t>MARTA MOHORKO BEZGET </a:t>
            </a:r>
            <a:r>
              <a:rPr lang="sl-SI" sz="2000" dirty="0" err="1" smtClean="0"/>
              <a:t>UNI.DIPL.PSIH</a:t>
            </a:r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1000" dirty="0" smtClean="0"/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  <a:p>
            <a:endParaRPr lang="sl-SI" sz="1000" dirty="0"/>
          </a:p>
        </p:txBody>
      </p:sp>
      <p:pic>
        <p:nvPicPr>
          <p:cNvPr id="26625" name="Picture 1" descr="logo_MSS_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8680"/>
            <a:ext cx="2825750" cy="573088"/>
          </a:xfrm>
          <a:prstGeom prst="rect">
            <a:avLst/>
          </a:prstGeom>
          <a:noFill/>
        </p:spPr>
      </p:pic>
      <p:pic>
        <p:nvPicPr>
          <p:cNvPr id="26627" name="Picture 3" descr="LOGOTIP-ESS-SLO-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495550" cy="719138"/>
          </a:xfrm>
          <a:prstGeom prst="rect">
            <a:avLst/>
          </a:prstGeom>
          <a:noFill/>
        </p:spPr>
      </p:pic>
      <p:pic>
        <p:nvPicPr>
          <p:cNvPr id="26626" name="Picture 2" descr="primaren%20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6672"/>
            <a:ext cx="571501" cy="7620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48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67544" y="51571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sl-SI" sz="1200" dirty="0" smtClean="0"/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</a:t>
            </a:r>
            <a:r>
              <a:rPr lang="sl-SI" sz="1000" dirty="0" smtClean="0">
                <a:solidFill>
                  <a:srgbClr val="464646"/>
                </a:solidFill>
              </a:rPr>
              <a:t>.</a:t>
            </a:r>
            <a:endParaRPr lang="sl-SI" sz="1000" dirty="0" smtClean="0">
              <a:solidFill>
                <a:srgbClr val="46464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doseganje višjih kognitivnih ciljev</a:t>
            </a:r>
          </a:p>
          <a:p>
            <a:r>
              <a:rPr lang="sl-SI" dirty="0" smtClean="0"/>
              <a:t>možni skupni vhodi profesorjev (timsko poučevanje)</a:t>
            </a:r>
          </a:p>
          <a:p>
            <a:r>
              <a:rPr lang="sl-SI" dirty="0" smtClean="0"/>
              <a:t>preverjanje in ocenjevanje</a:t>
            </a:r>
          </a:p>
          <a:p>
            <a:r>
              <a:rPr lang="sl-SI" dirty="0" smtClean="0"/>
              <a:t>komunikacija z dijaki</a:t>
            </a:r>
          </a:p>
          <a:p>
            <a:r>
              <a:rPr lang="sl-SI" dirty="0" smtClean="0"/>
              <a:t>stroka v tujih jezikih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MOŽEN RAZVOJ</a:t>
            </a: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FOTO ALBUM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9950" y="0"/>
            <a:ext cx="48625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annedImag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377" y="0"/>
            <a:ext cx="48632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0175" y="0"/>
            <a:ext cx="6342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57313" y="0"/>
            <a:ext cx="642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69863"/>
            <a:ext cx="9144000" cy="651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3025"/>
            <a:ext cx="9144000" cy="6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4150"/>
            <a:ext cx="9144000" cy="64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VEČPREDMETNA</a:t>
            </a:r>
          </a:p>
          <a:p>
            <a:r>
              <a:rPr lang="sl-SI" dirty="0" smtClean="0"/>
              <a:t>DELNA </a:t>
            </a:r>
          </a:p>
          <a:p>
            <a:r>
              <a:rPr lang="sl-SI" dirty="0" smtClean="0"/>
              <a:t>KOMBINIRANA</a:t>
            </a:r>
          </a:p>
          <a:p>
            <a:r>
              <a:rPr lang="sl-SI" dirty="0" smtClean="0"/>
              <a:t>HORIZONTALNA</a:t>
            </a:r>
          </a:p>
          <a:p>
            <a:r>
              <a:rPr lang="sl-SI" dirty="0" smtClean="0"/>
              <a:t>ŠTEVILO ODDELKOV: 5</a:t>
            </a:r>
          </a:p>
          <a:p>
            <a:r>
              <a:rPr lang="sl-SI" dirty="0" smtClean="0"/>
              <a:t>ŠTEVILO PREDMETOV : 7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POVEZAVE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4775" y="0"/>
            <a:ext cx="6392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dImage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7163"/>
            <a:ext cx="9144000" cy="65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odmevnost (predstavitev na konferenci, vmesno poročilo, razstava izdelkov)</a:t>
            </a:r>
          </a:p>
          <a:p>
            <a:r>
              <a:rPr lang="sl-SI" dirty="0" smtClean="0"/>
              <a:t>zgledovanje pri izdelavi mikronačrta</a:t>
            </a:r>
          </a:p>
          <a:p>
            <a:r>
              <a:rPr lang="sl-SI" dirty="0" smtClean="0"/>
              <a:t>več medpredmetnih povezav </a:t>
            </a:r>
          </a:p>
          <a:p>
            <a:r>
              <a:rPr lang="sl-SI" dirty="0" smtClean="0"/>
              <a:t>več pozornosti načrtovanju in dokumentiranju povezav</a:t>
            </a:r>
          </a:p>
          <a:p>
            <a:r>
              <a:rPr lang="sl-SI" dirty="0" smtClean="0"/>
              <a:t>informiranje  bodočih dijakov in njihovih staršev o eni izmed dejavnosti posodobitve gimnazij na informativnem dnevu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VPLIV NA ŠOLSKO OKOLJE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SKUPNI CILJI: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  dijaki poimenujejo, pojasnjujejo, uporabljajo  in presojajo čustva v različnih situacijah ter s tem izboljšujejo zmožnost sporazumevanja v maternem in tujih jezikih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SKUPNI DEL PRIPRAVE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PRIČAKOVANI SKUPNI REZULTAT: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  dijaki s pomočjo aktivnih metod dela ugotovijo značilnosti čustev, jih uporabijo v besedni in nebesedni komunikaciji ter predstavijo v obliki slikovnega in pisnega gradiva (zloženk)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SKUPNI DEL PRIPRAVE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 POVEZOVALNI ELEMENTI: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  </a:t>
            </a:r>
            <a:r>
              <a:rPr lang="sl-SI" b="1" dirty="0" smtClean="0"/>
              <a:t>Vsebina </a:t>
            </a:r>
            <a:r>
              <a:rPr lang="sl-SI" dirty="0" smtClean="0"/>
              <a:t>: čustva</a:t>
            </a:r>
          </a:p>
          <a:p>
            <a:endParaRPr lang="sl-SI" dirty="0" smtClean="0"/>
          </a:p>
          <a:p>
            <a:r>
              <a:rPr lang="sl-SI" dirty="0" smtClean="0"/>
              <a:t>  </a:t>
            </a:r>
            <a:r>
              <a:rPr lang="sl-SI" b="1" dirty="0" smtClean="0"/>
              <a:t>Miselne dejavnosti </a:t>
            </a:r>
            <a:r>
              <a:rPr lang="sl-SI" dirty="0" smtClean="0"/>
              <a:t>: raziskovanje, primerjanje, abstrahiranje, prevajanje informacij v drugo simbolno obliko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SKUPNI DEL PRIPRAVE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POVEZOVALNI ELEMENTI:</a:t>
            </a:r>
          </a:p>
          <a:p>
            <a:endParaRPr lang="sl-SI" dirty="0" smtClean="0"/>
          </a:p>
          <a:p>
            <a:r>
              <a:rPr lang="sl-SI" b="1" dirty="0" smtClean="0"/>
              <a:t>Didaktične metode in postopki</a:t>
            </a:r>
            <a:r>
              <a:rPr lang="sl-SI" dirty="0" smtClean="0"/>
              <a:t>: aktivno učenje, sodelovalno učenje, ustvarjanje in predstavljanje izdelkov</a:t>
            </a:r>
          </a:p>
          <a:p>
            <a:r>
              <a:rPr lang="sl-SI" b="1" dirty="0" smtClean="0"/>
              <a:t>Kompentence</a:t>
            </a:r>
            <a:r>
              <a:rPr lang="sl-SI" dirty="0" smtClean="0"/>
              <a:t>: sporazumevanje v maternem in tujih jezikih, učenje učenja ter samoiniciativnost in podjetnost 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SKUPNI DEL PRIPRAVE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r>
              <a:rPr lang="sl-SI" dirty="0" smtClean="0"/>
              <a:t>seznanitev z vsebino </a:t>
            </a:r>
          </a:p>
          <a:p>
            <a:r>
              <a:rPr lang="sl-SI" dirty="0" smtClean="0"/>
              <a:t>določitev pričakovanih rezultatov,ciljev in dejavnosti pri posameznih predmetih</a:t>
            </a:r>
          </a:p>
          <a:p>
            <a:r>
              <a:rPr lang="sl-SI" dirty="0" smtClean="0"/>
              <a:t>uvrstitev medpredmetne povezave v pouk</a:t>
            </a:r>
          </a:p>
          <a:p>
            <a:r>
              <a:rPr lang="sl-SI" dirty="0" smtClean="0"/>
              <a:t>komunikacija z dijaki</a:t>
            </a:r>
          </a:p>
          <a:p>
            <a:r>
              <a:rPr lang="sl-SI" dirty="0" smtClean="0"/>
              <a:t>izvedba pouka</a:t>
            </a:r>
          </a:p>
          <a:p>
            <a:r>
              <a:rPr lang="sl-SI" dirty="0" smtClean="0"/>
              <a:t>postavitev razstave izdelkov (zloženk)</a:t>
            </a:r>
          </a:p>
          <a:p>
            <a:r>
              <a:rPr lang="sl-SI" dirty="0" smtClean="0"/>
              <a:t>evalvacija (refleksija in poročila)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IZVEDBA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DIJAKI UGOTAVLJAJO: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da so bolj aktivni kot pri običajnih urah</a:t>
            </a:r>
          </a:p>
          <a:p>
            <a:r>
              <a:rPr lang="sl-SI" dirty="0" smtClean="0"/>
              <a:t>da izvedba pouka poteka drugače, je bolj   zanimivo</a:t>
            </a:r>
          </a:p>
          <a:p>
            <a:r>
              <a:rPr lang="sl-SI" dirty="0" smtClean="0"/>
              <a:t>da imajo možnost ustvariti izdelek</a:t>
            </a:r>
          </a:p>
          <a:p>
            <a:r>
              <a:rPr lang="sl-SI" dirty="0" smtClean="0"/>
              <a:t>da več znajo, ker se ukvarjajo z isto vsebino pri večih predmetih in na različne načine</a:t>
            </a:r>
          </a:p>
          <a:p>
            <a:pPr>
              <a:buNone/>
            </a:pPr>
            <a:r>
              <a:rPr lang="sl-SI" dirty="0" smtClean="0"/>
              <a:t>  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REFLEKSIJA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PROFESORJI UGOTAVLJAJO:</a:t>
            </a:r>
          </a:p>
          <a:p>
            <a:r>
              <a:rPr lang="sl-SI" dirty="0" smtClean="0"/>
              <a:t>znanje psihologije se utrjuje pri drugih predmetih</a:t>
            </a:r>
          </a:p>
          <a:p>
            <a:r>
              <a:rPr lang="sl-SI" dirty="0" smtClean="0"/>
              <a:t>širi se besedišče pri tujih jezikih II</a:t>
            </a:r>
          </a:p>
          <a:p>
            <a:r>
              <a:rPr lang="sl-SI" dirty="0" smtClean="0"/>
              <a:t>dijaki so pri izvedbi zavzeti, sodelovalni in kreativni</a:t>
            </a:r>
          </a:p>
          <a:p>
            <a:r>
              <a:rPr lang="sl-SI" dirty="0" smtClean="0"/>
              <a:t>učinek sinergije – dijaki, ki so povezavo že doživeli, so informirali in motivirali tiste, ki je še niso in interes za povezavo ter kvaliteta izdelkov so naraščali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REFLEKSIJA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463</Words>
  <Application>Microsoft Office PowerPoint</Application>
  <PresentationFormat>Diaprojekcija na zaslonu (4:3)</PresentationFormat>
  <Paragraphs>81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Concourse</vt:lpstr>
      <vt:lpstr>RAZKOŠJE ČUSTEV ČUSTVA V TUJIH JEZIKIH</vt:lpstr>
      <vt:lpstr>OPIS POVEZAVE</vt:lpstr>
      <vt:lpstr>SKUPNI DEL PRIPRAVE</vt:lpstr>
      <vt:lpstr>SKUPNI DEL PRIPRAVE</vt:lpstr>
      <vt:lpstr>SKUPNI DEL PRIPRAVE</vt:lpstr>
      <vt:lpstr>SKUPNI DEL PRIPRAVE</vt:lpstr>
      <vt:lpstr>IZVEDBA</vt:lpstr>
      <vt:lpstr>REFLEKSIJA</vt:lpstr>
      <vt:lpstr>REFLEKSIJA</vt:lpstr>
      <vt:lpstr>MOŽEN RAZVOJ</vt:lpstr>
      <vt:lpstr>FOTO ALBUM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VPLIV NA ŠOLSKO OKOLJE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RAZKOŠJE ČUSTEV</dc:title>
  <dc:creator>Branko</dc:creator>
  <cp:lastModifiedBy>Elena Kecman</cp:lastModifiedBy>
  <cp:revision>25</cp:revision>
  <dcterms:created xsi:type="dcterms:W3CDTF">2009-06-26T17:38:13Z</dcterms:created>
  <dcterms:modified xsi:type="dcterms:W3CDTF">2010-11-15T12:22:34Z</dcterms:modified>
</cp:coreProperties>
</file>